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1310104"/>
            <a:ext cx="5723468" cy="1798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Underclassmen’s  </a:t>
            </a:r>
            <a:r>
              <a:rPr lang="en-US" dirty="0" smtClean="0"/>
              <a:t>Guide to…E-mail Etiquette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Freshman/Sophomore </a:t>
            </a:r>
            <a:r>
              <a:rPr lang="en-US" dirty="0" smtClean="0"/>
              <a:t>Advisory</a:t>
            </a:r>
          </a:p>
          <a:p>
            <a:r>
              <a:rPr lang="en-US" dirty="0" smtClean="0"/>
              <a:t>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74" y="2305072"/>
            <a:ext cx="5711875" cy="3845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459" y="917340"/>
            <a:ext cx="629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REMINDER: E-mails are a professional form of communication, school is your profession. Make it a habit to check your e-mail every day! </a:t>
            </a:r>
          </a:p>
          <a:p>
            <a:pPr algn="ctr"/>
            <a:r>
              <a:rPr lang="en-US" dirty="0" smtClean="0"/>
              <a:t>Once you accomplish this…</a:t>
            </a:r>
          </a:p>
        </p:txBody>
      </p:sp>
    </p:spTree>
    <p:extLst>
      <p:ext uri="{BB962C8B-B14F-4D97-AF65-F5344CB8AC3E}">
        <p14:creationId xmlns:p14="http://schemas.microsoft.com/office/powerpoint/2010/main" val="37598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76211"/>
            <a:ext cx="6965245" cy="6969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E-Mail?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73191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BHS is centered around technology</a:t>
            </a:r>
          </a:p>
          <a:p>
            <a:r>
              <a:rPr lang="en-US" dirty="0" smtClean="0"/>
              <a:t>E-Mail is a quick and easy-to-use tool for remaining in contact with teachers and staying up-to-date on important BHS and classroom information</a:t>
            </a:r>
          </a:p>
          <a:p>
            <a:pPr lvl="1"/>
            <a:r>
              <a:rPr lang="en-US" dirty="0" smtClean="0"/>
              <a:t>Yet…getting students to even check e-mail is like pulling teeth!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89" y="3944280"/>
            <a:ext cx="2998755" cy="22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E-Mail?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partner, talk about the reasons you would need to e-mail a teacher or another student.</a:t>
            </a:r>
          </a:p>
          <a:p>
            <a:pPr lvl="1"/>
            <a:r>
              <a:rPr lang="en-US" dirty="0" smtClean="0"/>
              <a:t>Share!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163" y="2970199"/>
            <a:ext cx="3877282" cy="27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34740"/>
          </a:xfrm>
        </p:spPr>
        <p:txBody>
          <a:bodyPr/>
          <a:lstStyle/>
          <a:p>
            <a:r>
              <a:rPr lang="en-US" dirty="0" smtClean="0"/>
              <a:t>How to E-mail: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28" y="1837000"/>
            <a:ext cx="7514529" cy="431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Teacher,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I turned in that one assignment but u gave me a 0. ARE YOU GOING TO FIX THIS?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 smtClean="0"/>
              <a:t>	I don’t know what to do about our assignment. I don</a:t>
            </a:r>
            <a:r>
              <a:rPr lang="fr-FR" dirty="0" smtClean="0"/>
              <a:t>’</a:t>
            </a:r>
            <a:r>
              <a:rPr lang="en-US" dirty="0" smtClean="0"/>
              <a:t>t understand it.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I’ve been busy with [insert other stuff] and haven’t had time to do it or look at it. Can I turn it in late?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64" y="732395"/>
            <a:ext cx="6941929" cy="4401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900" y="5380552"/>
            <a:ext cx="665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would you make these emails better?</a:t>
            </a:r>
          </a:p>
          <a:p>
            <a:pPr algn="ctr"/>
            <a:r>
              <a:rPr lang="en-US" dirty="0" smtClean="0"/>
              <a:t>With your partner, pick one email and re-write it.</a:t>
            </a:r>
          </a:p>
          <a:p>
            <a:pPr algn="ctr"/>
            <a:r>
              <a:rPr lang="en-US" dirty="0" smtClean="0"/>
              <a:t>Share with class!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“Hey” or “Teacher”</a:t>
            </a:r>
          </a:p>
          <a:p>
            <a:r>
              <a:rPr lang="en-US" dirty="0" smtClean="0"/>
              <a:t>Be vague in any kind of way (ex. That one assignment)</a:t>
            </a:r>
          </a:p>
          <a:p>
            <a:r>
              <a:rPr lang="en-US" dirty="0" smtClean="0"/>
              <a:t>TYPE IN ALL CAPS…YOU DON</a:t>
            </a:r>
            <a:r>
              <a:rPr lang="fr-FR" dirty="0" smtClean="0"/>
              <a:t>’</a:t>
            </a:r>
            <a:r>
              <a:rPr lang="en-US" dirty="0" smtClean="0"/>
              <a:t>T LIKE TO BE YELLED AT AND NEITHER DO WE!</a:t>
            </a:r>
          </a:p>
          <a:p>
            <a:r>
              <a:rPr lang="en-US" dirty="0" smtClean="0"/>
              <a:t>Make excuses for not completing your work…other activities (even school related) do not get you extra time. </a:t>
            </a:r>
          </a:p>
          <a:p>
            <a:r>
              <a:rPr lang="en-US" dirty="0" smtClean="0"/>
              <a:t>FORGET TO INCLUDE YOUR NAME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Hey…we all make mistakes.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442729"/>
            <a:ext cx="51562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in an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7668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Address you teacher by their name </a:t>
            </a:r>
          </a:p>
          <a:p>
            <a:r>
              <a:rPr lang="en-US" dirty="0" smtClean="0"/>
              <a:t>Include your name (either at beginning or at end of email)</a:t>
            </a:r>
          </a:p>
          <a:p>
            <a:r>
              <a:rPr lang="en-US" dirty="0" smtClean="0"/>
              <a:t>State the issue/concern you are having clearly-be as specific as possible!</a:t>
            </a:r>
          </a:p>
          <a:p>
            <a:r>
              <a:rPr lang="en-US" dirty="0" smtClean="0"/>
              <a:t>Ask for help from teacher in fixing the issue</a:t>
            </a:r>
          </a:p>
          <a:p>
            <a:r>
              <a:rPr lang="en-US" dirty="0" smtClean="0"/>
              <a:t>End with “Thank you”</a:t>
            </a:r>
          </a:p>
          <a:p>
            <a:r>
              <a:rPr lang="en-US" dirty="0" smtClean="0"/>
              <a:t>Sign your name (first &amp; last) at the bottom</a:t>
            </a:r>
          </a:p>
          <a:p>
            <a:r>
              <a:rPr lang="en-US" dirty="0" smtClean="0"/>
              <a:t>Include block (1A, 1B,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Ms./Mr. [insert last name here]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checked on home access last night and saw that I have a 0 for our Get To Know You Handout. I believe I turned that in on time last week when it was due. I want to make sure because I do not want to lose the points for the assignment. Would you check again? I will stop by before school tomorrow to check in with you. Thank you.</a:t>
            </a:r>
          </a:p>
          <a:p>
            <a:pPr marL="0" indent="0">
              <a:buNone/>
            </a:pPr>
            <a:r>
              <a:rPr lang="en-US" dirty="0" err="1" smtClean="0"/>
              <a:t>Firstname</a:t>
            </a:r>
            <a:r>
              <a:rPr lang="en-US" dirty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 (1A)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77</TotalTime>
  <Words>296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The Underclassmen’s  Guide to…E-mail Etiquette </vt:lpstr>
      <vt:lpstr>Why E-Mail?</vt:lpstr>
      <vt:lpstr>When to E-Mail?</vt:lpstr>
      <vt:lpstr>How to E-mail: The Bad</vt:lpstr>
      <vt:lpstr>PowerPoint Presentation</vt:lpstr>
      <vt:lpstr>What NOT to do…</vt:lpstr>
      <vt:lpstr>Hey…we all make mistakes.</vt:lpstr>
      <vt:lpstr>What to DO in an e-mail</vt:lpstr>
      <vt:lpstr>The Good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Freshmen’s Guide to…E-mail Etiquette</dc:title>
  <dc:creator>1</dc:creator>
  <cp:lastModifiedBy>Columbia Public Schools</cp:lastModifiedBy>
  <cp:revision>11</cp:revision>
  <dcterms:created xsi:type="dcterms:W3CDTF">2013-08-12T14:31:50Z</dcterms:created>
  <dcterms:modified xsi:type="dcterms:W3CDTF">2013-08-14T01:54:26Z</dcterms:modified>
</cp:coreProperties>
</file>