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0" r:id="rId4"/>
    <p:sldId id="271" r:id="rId5"/>
    <p:sldId id="260" r:id="rId6"/>
    <p:sldId id="259" r:id="rId7"/>
    <p:sldId id="261" r:id="rId8"/>
    <p:sldId id="262" r:id="rId9"/>
    <p:sldId id="263" r:id="rId10"/>
    <p:sldId id="264" r:id="rId11"/>
    <p:sldId id="265" r:id="rId12"/>
    <p:sldId id="257" r:id="rId13"/>
    <p:sldId id="258" r:id="rId14"/>
    <p:sldId id="267"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0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65002E-51BE-41F3-8AA0-85F15FF29BF6}"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644156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5002E-51BE-41F3-8AA0-85F15FF29BF6}"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68055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5002E-51BE-41F3-8AA0-85F15FF29BF6}"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373966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5002E-51BE-41F3-8AA0-85F15FF29BF6}"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94542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65002E-51BE-41F3-8AA0-85F15FF29BF6}"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375657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65002E-51BE-41F3-8AA0-85F15FF29BF6}"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390182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65002E-51BE-41F3-8AA0-85F15FF29BF6}" type="datetimeFigureOut">
              <a:rPr lang="en-US" smtClean="0"/>
              <a:t>12/5/13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263046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65002E-51BE-41F3-8AA0-85F15FF29BF6}" type="datetimeFigureOut">
              <a:rPr lang="en-US" smtClean="0"/>
              <a:t>12/5/13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286535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5002E-51BE-41F3-8AA0-85F15FF29BF6}" type="datetimeFigureOut">
              <a:rPr lang="en-US" smtClean="0"/>
              <a:t>12/5/13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981258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5002E-51BE-41F3-8AA0-85F15FF29BF6}"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89027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5002E-51BE-41F3-8AA0-85F15FF29BF6}"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E5727-2D4A-4489-B08C-59EFFD9C703C}" type="slidenum">
              <a:rPr lang="en-US" smtClean="0"/>
              <a:t>‹#›</a:t>
            </a:fld>
            <a:endParaRPr lang="en-US"/>
          </a:p>
        </p:txBody>
      </p:sp>
    </p:spTree>
    <p:extLst>
      <p:ext uri="{BB962C8B-B14F-4D97-AF65-F5344CB8AC3E}">
        <p14:creationId xmlns:p14="http://schemas.microsoft.com/office/powerpoint/2010/main" val="23976519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5002E-51BE-41F3-8AA0-85F15FF29BF6}" type="datetimeFigureOut">
              <a:rPr lang="en-US" smtClean="0"/>
              <a:t>12/5/13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E5727-2D4A-4489-B08C-59EFFD9C703C}" type="slidenum">
              <a:rPr lang="en-US" smtClean="0"/>
              <a:t>‹#›</a:t>
            </a:fld>
            <a:endParaRPr lang="en-US"/>
          </a:p>
        </p:txBody>
      </p:sp>
    </p:spTree>
    <p:extLst>
      <p:ext uri="{BB962C8B-B14F-4D97-AF65-F5344CB8AC3E}">
        <p14:creationId xmlns:p14="http://schemas.microsoft.com/office/powerpoint/2010/main" val="35692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lumbia.k12.mo.us/bhs/wp-content/uploads/2013/12/BHS-FINALS-FALL-2013.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tMIlcBJJHm2clM&amp;tbnid=xUu7SdNEmAU0QM:&amp;ved=0CAUQjRw&amp;url=http://www.wingwire.com/comments/leibl/null/47395&amp;ei=c1WfUtzSNMyBqQGw04CgCg&amp;bvm=bv.57155469,d.aWc&amp;psig=AFQjCNFbRp7hE85ly7haalhH1qIatpDS2g&amp;ust=1386260148983098" TargetMode="Externa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1"/>
            <a:ext cx="8763000" cy="3505200"/>
          </a:xfrm>
        </p:spPr>
        <p:txBody>
          <a:bodyPr>
            <a:noAutofit/>
          </a:bodyPr>
          <a:lstStyle/>
          <a:p>
            <a:r>
              <a:rPr lang="en-US" sz="7200" dirty="0" smtClean="0"/>
              <a:t>Hey Battle students, Guess what time it is? </a:t>
            </a:r>
            <a:endParaRPr lang="en-US" sz="7200" dirty="0"/>
          </a:p>
        </p:txBody>
      </p:sp>
    </p:spTree>
    <p:extLst>
      <p:ext uri="{BB962C8B-B14F-4D97-AF65-F5344CB8AC3E}">
        <p14:creationId xmlns:p14="http://schemas.microsoft.com/office/powerpoint/2010/main" val="4050713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666" t="20843" r="18851" b="8968"/>
          <a:stretch/>
        </p:blipFill>
        <p:spPr bwMode="auto">
          <a:xfrm>
            <a:off x="1" y="609600"/>
            <a:ext cx="9144000" cy="554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50498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Test Anxiety</a:t>
            </a:r>
          </a:p>
        </p:txBody>
      </p:sp>
      <p:sp>
        <p:nvSpPr>
          <p:cNvPr id="3" name="Content Placeholder 2"/>
          <p:cNvSpPr>
            <a:spLocks noGrp="1"/>
          </p:cNvSpPr>
          <p:nvPr>
            <p:ph idx="1"/>
          </p:nvPr>
        </p:nvSpPr>
        <p:spPr/>
        <p:txBody>
          <a:bodyPr/>
          <a:lstStyle/>
          <a:p>
            <a:r>
              <a:rPr lang="en-US" dirty="0" smtClean="0"/>
              <a:t>Begin with success!</a:t>
            </a:r>
          </a:p>
          <a:p>
            <a:pPr lvl="1"/>
            <a:r>
              <a:rPr lang="en-US" dirty="0"/>
              <a:t>If you do not know the first answer, skip to one you are sure </a:t>
            </a:r>
            <a:r>
              <a:rPr lang="en-US" dirty="0" smtClean="0"/>
              <a:t>of</a:t>
            </a:r>
          </a:p>
          <a:p>
            <a:r>
              <a:rPr lang="en-US" dirty="0" smtClean="0"/>
              <a:t>Make notes as you go.</a:t>
            </a:r>
          </a:p>
          <a:p>
            <a:pPr lvl="1"/>
            <a:r>
              <a:rPr lang="en-US" dirty="0" smtClean="0"/>
              <a:t>Mark questions to help focus and reduce confusion</a:t>
            </a:r>
          </a:p>
          <a:p>
            <a:pPr lvl="1"/>
            <a:r>
              <a:rPr lang="en-US" dirty="0" smtClean="0"/>
              <a:t>Draw or write fleeting bits of information as you proceed through the test.</a:t>
            </a:r>
          </a:p>
        </p:txBody>
      </p:sp>
    </p:spTree>
    <p:extLst>
      <p:ext uri="{BB962C8B-B14F-4D97-AF65-F5344CB8AC3E}">
        <p14:creationId xmlns:p14="http://schemas.microsoft.com/office/powerpoint/2010/main" val="26542798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446"/>
            <a:ext cx="8229600" cy="1143000"/>
          </a:xfrm>
        </p:spPr>
        <p:txBody>
          <a:bodyPr/>
          <a:lstStyle/>
          <a:p>
            <a:r>
              <a:rPr lang="en-US" dirty="0" smtClean="0"/>
              <a:t>You NEED to do this</a:t>
            </a:r>
            <a:endParaRPr lang="en-US"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r>
              <a:rPr lang="en-US" dirty="0" smtClean="0"/>
              <a:t>Get a good night’s sleep.</a:t>
            </a:r>
          </a:p>
          <a:p>
            <a:r>
              <a:rPr lang="en-US" dirty="0" smtClean="0"/>
              <a:t>Ask your instructor ahead of time what the format of the test will be. Multiple choice? True/False? Essay? Matching? Short answer? Fill in the blank?</a:t>
            </a:r>
          </a:p>
          <a:p>
            <a:r>
              <a:rPr lang="en-US" dirty="0" smtClean="0"/>
              <a:t>When you get the test, look it over first. Make sure you know the format and ask questions if you have them.</a:t>
            </a:r>
          </a:p>
          <a:p>
            <a:r>
              <a:rPr lang="en-US" dirty="0" smtClean="0"/>
              <a:t>Read the entire question before you choose an answer. Make sure you are answering all parts of each question.</a:t>
            </a:r>
          </a:p>
          <a:p>
            <a:r>
              <a:rPr lang="en-US" dirty="0" smtClean="0"/>
              <a:t>If you do not know the answer to a question, circle it and move on. Sometimes answers to questions you do not know can be found in different parts of the test.</a:t>
            </a:r>
          </a:p>
          <a:p>
            <a:r>
              <a:rPr lang="en-US" dirty="0" smtClean="0"/>
              <a:t>Trust your gut. Your initial thought is usually correct. </a:t>
            </a:r>
            <a:endParaRPr lang="en-US" dirty="0"/>
          </a:p>
        </p:txBody>
      </p:sp>
    </p:spTree>
    <p:extLst>
      <p:ext uri="{BB962C8B-B14F-4D97-AF65-F5344CB8AC3E}">
        <p14:creationId xmlns:p14="http://schemas.microsoft.com/office/powerpoint/2010/main" val="7252836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Types of Test Questions</a:t>
            </a:r>
            <a:endParaRPr lang="en-US" dirty="0"/>
          </a:p>
        </p:txBody>
      </p:sp>
      <p:sp>
        <p:nvSpPr>
          <p:cNvPr id="3" name="Content Placeholder 2"/>
          <p:cNvSpPr>
            <a:spLocks noGrp="1"/>
          </p:cNvSpPr>
          <p:nvPr>
            <p:ph idx="1"/>
          </p:nvPr>
        </p:nvSpPr>
        <p:spPr/>
        <p:txBody>
          <a:bodyPr/>
          <a:lstStyle/>
          <a:p>
            <a:r>
              <a:rPr lang="en-US" dirty="0" smtClean="0"/>
              <a:t>Multiple Choice</a:t>
            </a:r>
          </a:p>
          <a:p>
            <a:r>
              <a:rPr lang="en-US" dirty="0" smtClean="0"/>
              <a:t>True or False</a:t>
            </a:r>
          </a:p>
          <a:p>
            <a:r>
              <a:rPr lang="en-US" dirty="0" smtClean="0"/>
              <a:t>Matching</a:t>
            </a:r>
          </a:p>
          <a:p>
            <a:r>
              <a:rPr lang="en-US" dirty="0" smtClean="0"/>
              <a:t>Fill in the Blank</a:t>
            </a:r>
          </a:p>
          <a:p>
            <a:r>
              <a:rPr lang="en-US" dirty="0" smtClean="0"/>
              <a:t>Short Answer</a:t>
            </a:r>
          </a:p>
          <a:p>
            <a:r>
              <a:rPr lang="en-US" dirty="0" smtClean="0"/>
              <a:t>Essay</a:t>
            </a:r>
            <a:endParaRPr lang="en-US" dirty="0"/>
          </a:p>
        </p:txBody>
      </p:sp>
    </p:spTree>
    <p:extLst>
      <p:ext uri="{BB962C8B-B14F-4D97-AF65-F5344CB8AC3E}">
        <p14:creationId xmlns:p14="http://schemas.microsoft.com/office/powerpoint/2010/main" val="20480574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Choice Strategies</a:t>
            </a:r>
            <a:endParaRPr lang="en-US" dirty="0"/>
          </a:p>
        </p:txBody>
      </p:sp>
      <p:sp>
        <p:nvSpPr>
          <p:cNvPr id="3" name="Content Placeholder 2"/>
          <p:cNvSpPr>
            <a:spLocks noGrp="1"/>
          </p:cNvSpPr>
          <p:nvPr>
            <p:ph idx="1"/>
          </p:nvPr>
        </p:nvSpPr>
        <p:spPr>
          <a:xfrm>
            <a:off x="152400" y="1600200"/>
            <a:ext cx="8839200" cy="4525963"/>
          </a:xfrm>
        </p:spPr>
        <p:txBody>
          <a:bodyPr/>
          <a:lstStyle/>
          <a:p>
            <a:pPr marL="0" indent="0">
              <a:buNone/>
            </a:pPr>
            <a:r>
              <a:rPr lang="en-US" b="1" dirty="0" smtClean="0"/>
              <a:t>Step 1: </a:t>
            </a:r>
            <a:r>
              <a:rPr lang="en-US" dirty="0" smtClean="0"/>
              <a:t>Hide the possible answers (do not read yet)</a:t>
            </a:r>
          </a:p>
          <a:p>
            <a:pPr marL="0" indent="0">
              <a:buNone/>
            </a:pPr>
            <a:r>
              <a:rPr lang="en-US" b="1" dirty="0" smtClean="0"/>
              <a:t>Step 2: </a:t>
            </a:r>
            <a:r>
              <a:rPr lang="en-US" dirty="0" smtClean="0"/>
              <a:t>Read only the question and underline the topic of the question. Look for and mark words that radically alter the aim of the question (always, never, best, least, except, not, may </a:t>
            </a:r>
            <a:r>
              <a:rPr lang="en-US" dirty="0" err="1" smtClean="0"/>
              <a:t>vs</a:t>
            </a:r>
            <a:r>
              <a:rPr lang="en-US" dirty="0" smtClean="0"/>
              <a:t> will, etc.)</a:t>
            </a:r>
          </a:p>
          <a:p>
            <a:pPr marL="0" indent="0">
              <a:buNone/>
            </a:pPr>
            <a:r>
              <a:rPr lang="en-US" b="1" dirty="0" smtClean="0"/>
              <a:t>Step 3: </a:t>
            </a:r>
            <a:r>
              <a:rPr lang="en-US" dirty="0" smtClean="0"/>
              <a:t>Formulate your own answer based on your knowledge</a:t>
            </a:r>
          </a:p>
          <a:p>
            <a:pPr marL="0" indent="0">
              <a:buNone/>
            </a:pPr>
            <a:r>
              <a:rPr lang="en-US" dirty="0" smtClean="0"/>
              <a:t> </a:t>
            </a:r>
            <a:endParaRPr lang="en-US" dirty="0"/>
          </a:p>
        </p:txBody>
      </p:sp>
    </p:spTree>
    <p:extLst>
      <p:ext uri="{BB962C8B-B14F-4D97-AF65-F5344CB8AC3E}">
        <p14:creationId xmlns:p14="http://schemas.microsoft.com/office/powerpoint/2010/main" val="9289370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Choice Strategies</a:t>
            </a:r>
          </a:p>
        </p:txBody>
      </p:sp>
      <p:sp>
        <p:nvSpPr>
          <p:cNvPr id="3" name="Content Placeholder 2"/>
          <p:cNvSpPr>
            <a:spLocks noGrp="1"/>
          </p:cNvSpPr>
          <p:nvPr>
            <p:ph idx="1"/>
          </p:nvPr>
        </p:nvSpPr>
        <p:spPr/>
        <p:txBody>
          <a:bodyPr/>
          <a:lstStyle/>
          <a:p>
            <a:pPr marL="0" indent="0">
              <a:buNone/>
            </a:pPr>
            <a:r>
              <a:rPr lang="en-US" b="1" dirty="0" smtClean="0"/>
              <a:t>Step 4: </a:t>
            </a:r>
            <a:r>
              <a:rPr lang="en-US" dirty="0" smtClean="0"/>
              <a:t>Now read the answer choices. Based on the answer you created, use the process of elimination to compare your answer to the choices presented in the test.</a:t>
            </a:r>
          </a:p>
          <a:p>
            <a:pPr marL="0" indent="0">
              <a:buNone/>
            </a:pPr>
            <a:r>
              <a:rPr lang="en-US" b="1" dirty="0" smtClean="0"/>
              <a:t>Step 5: </a:t>
            </a:r>
            <a:r>
              <a:rPr lang="en-US" dirty="0" smtClean="0"/>
              <a:t>If you are having trouble, mark out options you know are wrong so you do not go back and waste your time rereading them.</a:t>
            </a:r>
            <a:endParaRPr lang="en-US" dirty="0"/>
          </a:p>
        </p:txBody>
      </p:sp>
    </p:spTree>
    <p:extLst>
      <p:ext uri="{BB962C8B-B14F-4D97-AF65-F5344CB8AC3E}">
        <p14:creationId xmlns:p14="http://schemas.microsoft.com/office/powerpoint/2010/main" val="3325456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Choice Strategies</a:t>
            </a:r>
            <a:endParaRPr lang="en-US" dirty="0"/>
          </a:p>
        </p:txBody>
      </p:sp>
      <p:sp>
        <p:nvSpPr>
          <p:cNvPr id="3" name="Content Placeholder 2"/>
          <p:cNvSpPr>
            <a:spLocks noGrp="1"/>
          </p:cNvSpPr>
          <p:nvPr>
            <p:ph idx="1"/>
          </p:nvPr>
        </p:nvSpPr>
        <p:spPr/>
        <p:txBody>
          <a:bodyPr/>
          <a:lstStyle/>
          <a:p>
            <a:pPr marL="0" indent="0">
              <a:buNone/>
            </a:pPr>
            <a:r>
              <a:rPr lang="en-US" i="1" dirty="0" smtClean="0"/>
              <a:t>Hint </a:t>
            </a:r>
            <a:r>
              <a:rPr lang="en-US" dirty="0" smtClean="0"/>
              <a:t>– Many multiple choice questions will provide you with information that is useful somewhere else in the test. If you come to a question you do not know, move past it and see if there might be helpful information later in the test. </a:t>
            </a:r>
            <a:endParaRPr lang="en-US" dirty="0"/>
          </a:p>
        </p:txBody>
      </p:sp>
    </p:spTree>
    <p:extLst>
      <p:ext uri="{BB962C8B-B14F-4D97-AF65-F5344CB8AC3E}">
        <p14:creationId xmlns:p14="http://schemas.microsoft.com/office/powerpoint/2010/main" val="2781395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True/False Strategies</a:t>
            </a:r>
            <a:endParaRPr lang="en-US" dirty="0"/>
          </a:p>
        </p:txBody>
      </p:sp>
      <p:sp>
        <p:nvSpPr>
          <p:cNvPr id="3" name="Content Placeholder 2"/>
          <p:cNvSpPr>
            <a:spLocks noGrp="1"/>
          </p:cNvSpPr>
          <p:nvPr>
            <p:ph idx="1"/>
          </p:nvPr>
        </p:nvSpPr>
        <p:spPr>
          <a:xfrm>
            <a:off x="0" y="1371600"/>
            <a:ext cx="8915400" cy="5257800"/>
          </a:xfrm>
        </p:spPr>
        <p:txBody>
          <a:bodyPr>
            <a:normAutofit/>
          </a:bodyPr>
          <a:lstStyle/>
          <a:p>
            <a:r>
              <a:rPr lang="en-US" dirty="0"/>
              <a:t>The key to success with taking true/false exams is separating and marking all the different propositions imbedded in the sentence to be considered and judging each individually. </a:t>
            </a:r>
            <a:endParaRPr lang="en-US" dirty="0" smtClean="0"/>
          </a:p>
          <a:p>
            <a:pPr marL="0" indent="0">
              <a:buNone/>
            </a:pPr>
            <a:r>
              <a:rPr lang="en-US" dirty="0" smtClean="0"/>
              <a:t>EXAMPLE:</a:t>
            </a:r>
          </a:p>
          <a:p>
            <a:pPr marL="0" indent="0">
              <a:buNone/>
            </a:pPr>
            <a:r>
              <a:rPr lang="en-US" sz="2800" dirty="0"/>
              <a:t>John F. Kennedy, the </a:t>
            </a:r>
            <a:r>
              <a:rPr lang="en-US" sz="2800" u="sng" dirty="0"/>
              <a:t>35</a:t>
            </a:r>
            <a:r>
              <a:rPr lang="en-US" sz="2800" u="sng" baseline="30000" dirty="0"/>
              <a:t>th</a:t>
            </a:r>
            <a:r>
              <a:rPr lang="en-US" sz="2800" dirty="0"/>
              <a:t> president of the United States, was shot in an </a:t>
            </a:r>
            <a:r>
              <a:rPr lang="en-US" sz="2800" u="sng" dirty="0"/>
              <a:t>open convertible</a:t>
            </a:r>
            <a:r>
              <a:rPr lang="en-US" sz="2800" dirty="0"/>
              <a:t> in</a:t>
            </a:r>
            <a:r>
              <a:rPr lang="en-US" sz="2800" u="sng" dirty="0"/>
              <a:t> Dallas, Texas,</a:t>
            </a:r>
            <a:r>
              <a:rPr lang="en-US" sz="2800" dirty="0"/>
              <a:t> on</a:t>
            </a:r>
            <a:r>
              <a:rPr lang="en-US" sz="2800" u="sng" dirty="0"/>
              <a:t> November 22, 1963</a:t>
            </a:r>
            <a:r>
              <a:rPr lang="en-US" sz="2800" dirty="0"/>
              <a:t>, and he died </a:t>
            </a:r>
            <a:r>
              <a:rPr lang="en-US" sz="2800" u="sng" dirty="0"/>
              <a:t>immediately.</a:t>
            </a:r>
            <a:r>
              <a:rPr lang="en-US" sz="2800" dirty="0"/>
              <a:t> </a:t>
            </a:r>
            <a:endParaRPr lang="en-US" sz="2800" dirty="0" smtClean="0"/>
          </a:p>
        </p:txBody>
      </p:sp>
    </p:spTree>
    <p:extLst>
      <p:ext uri="{BB962C8B-B14F-4D97-AF65-F5344CB8AC3E}">
        <p14:creationId xmlns:p14="http://schemas.microsoft.com/office/powerpoint/2010/main" val="1451713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True/False Strategies</a:t>
            </a:r>
          </a:p>
        </p:txBody>
      </p:sp>
      <p:sp>
        <p:nvSpPr>
          <p:cNvPr id="3" name="Content Placeholder 2"/>
          <p:cNvSpPr>
            <a:spLocks noGrp="1"/>
          </p:cNvSpPr>
          <p:nvPr>
            <p:ph idx="1"/>
          </p:nvPr>
        </p:nvSpPr>
        <p:spPr>
          <a:xfrm>
            <a:off x="457200" y="1219200"/>
            <a:ext cx="8229600" cy="5638800"/>
          </a:xfrm>
        </p:spPr>
        <p:txBody>
          <a:bodyPr>
            <a:normAutofit lnSpcReduction="10000"/>
          </a:bodyPr>
          <a:lstStyle/>
          <a:p>
            <a:pPr marL="0" indent="0">
              <a:buNone/>
            </a:pPr>
            <a:r>
              <a:rPr lang="en-US" dirty="0"/>
              <a:t>EXAMPLE:</a:t>
            </a:r>
          </a:p>
          <a:p>
            <a:pPr marL="0" indent="0">
              <a:buNone/>
            </a:pPr>
            <a:r>
              <a:rPr lang="en-US" sz="2000" dirty="0"/>
              <a:t>John F. Kennedy, the </a:t>
            </a:r>
            <a:r>
              <a:rPr lang="en-US" sz="2000" u="sng" dirty="0"/>
              <a:t>35</a:t>
            </a:r>
            <a:r>
              <a:rPr lang="en-US" sz="2000" u="sng" baseline="30000" dirty="0"/>
              <a:t>th</a:t>
            </a:r>
            <a:r>
              <a:rPr lang="en-US" sz="2000" dirty="0"/>
              <a:t> president of the United States, was shot in an </a:t>
            </a:r>
            <a:r>
              <a:rPr lang="en-US" sz="2000" u="sng" dirty="0"/>
              <a:t>open convertible</a:t>
            </a:r>
            <a:r>
              <a:rPr lang="en-US" sz="2000" dirty="0"/>
              <a:t> in</a:t>
            </a:r>
            <a:r>
              <a:rPr lang="en-US" sz="2000" u="sng" dirty="0"/>
              <a:t> Dallas, Texas,</a:t>
            </a:r>
            <a:r>
              <a:rPr lang="en-US" sz="2000" dirty="0"/>
              <a:t> on</a:t>
            </a:r>
            <a:r>
              <a:rPr lang="en-US" sz="2000" u="sng" dirty="0"/>
              <a:t> November 22, 1963</a:t>
            </a:r>
            <a:r>
              <a:rPr lang="en-US" sz="2000" dirty="0"/>
              <a:t>, and he died</a:t>
            </a:r>
            <a:r>
              <a:rPr lang="en-US" sz="2000" u="sng" dirty="0"/>
              <a:t> immediately.</a:t>
            </a:r>
            <a:r>
              <a:rPr lang="en-US" sz="2000" dirty="0"/>
              <a:t> </a:t>
            </a:r>
          </a:p>
          <a:p>
            <a:r>
              <a:rPr lang="en-US" dirty="0"/>
              <a:t>By underlining each part to consider, it’s easier to keep reading until one can find one proposition that he or she knows, positively, to be false. </a:t>
            </a:r>
            <a:endParaRPr lang="en-US" dirty="0" smtClean="0"/>
          </a:p>
          <a:p>
            <a:r>
              <a:rPr lang="en-US" dirty="0"/>
              <a:t>Even if students not sure about the exact dates, if they keep reading and thinking, they can mark this item “false” if you are patient enough to wait until the last proposition: “he died immediately.” </a:t>
            </a:r>
          </a:p>
          <a:p>
            <a:endParaRPr lang="en-US" dirty="0"/>
          </a:p>
        </p:txBody>
      </p:sp>
    </p:spTree>
    <p:extLst>
      <p:ext uri="{BB962C8B-B14F-4D97-AF65-F5344CB8AC3E}">
        <p14:creationId xmlns:p14="http://schemas.microsoft.com/office/powerpoint/2010/main" val="1927185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Strategies</a:t>
            </a:r>
            <a:endParaRPr lang="en-US" dirty="0"/>
          </a:p>
        </p:txBody>
      </p:sp>
      <p:sp>
        <p:nvSpPr>
          <p:cNvPr id="3" name="Content Placeholder 2"/>
          <p:cNvSpPr>
            <a:spLocks noGrp="1"/>
          </p:cNvSpPr>
          <p:nvPr>
            <p:ph idx="1"/>
          </p:nvPr>
        </p:nvSpPr>
        <p:spPr/>
        <p:txBody>
          <a:bodyPr/>
          <a:lstStyle/>
          <a:p>
            <a:r>
              <a:rPr lang="en-US" dirty="0"/>
              <a:t>When answering a matching </a:t>
            </a:r>
            <a:r>
              <a:rPr lang="en-US" dirty="0" smtClean="0"/>
              <a:t>question, </a:t>
            </a:r>
            <a:r>
              <a:rPr lang="en-US" dirty="0"/>
              <a:t>a student should concern themselves with two procedures: recall and the process of elimination. </a:t>
            </a:r>
            <a:endParaRPr lang="en-US" dirty="0" smtClean="0"/>
          </a:p>
          <a:p>
            <a:r>
              <a:rPr lang="en-US" dirty="0" smtClean="0"/>
              <a:t>If you can’t recall the information, eliminate answers that could not be correct.</a:t>
            </a:r>
          </a:p>
          <a:p>
            <a:endParaRPr lang="en-US" dirty="0"/>
          </a:p>
        </p:txBody>
      </p:sp>
    </p:spTree>
    <p:extLst>
      <p:ext uri="{BB962C8B-B14F-4D97-AF65-F5344CB8AC3E}">
        <p14:creationId xmlns:p14="http://schemas.microsoft.com/office/powerpoint/2010/main" val="4264587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1143000"/>
          </a:xfrm>
        </p:spPr>
        <p:txBody>
          <a:bodyPr>
            <a:noAutofit/>
          </a:bodyPr>
          <a:lstStyle/>
          <a:p>
            <a:r>
              <a:rPr lang="en-US" sz="8000" dirty="0" smtClean="0"/>
              <a:t>Finals Time!!!!!!</a:t>
            </a:r>
            <a:endParaRPr lang="en-US" sz="8000" dirty="0"/>
          </a:p>
        </p:txBody>
      </p:sp>
    </p:spTree>
    <p:extLst>
      <p:ext uri="{BB962C8B-B14F-4D97-AF65-F5344CB8AC3E}">
        <p14:creationId xmlns:p14="http://schemas.microsoft.com/office/powerpoint/2010/main" val="3960819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Questions Strategies</a:t>
            </a:r>
            <a:endParaRPr lang="en-US" dirty="0"/>
          </a:p>
        </p:txBody>
      </p:sp>
      <p:sp>
        <p:nvSpPr>
          <p:cNvPr id="3" name="Content Placeholder 2"/>
          <p:cNvSpPr>
            <a:spLocks noGrp="1"/>
          </p:cNvSpPr>
          <p:nvPr>
            <p:ph idx="1"/>
          </p:nvPr>
        </p:nvSpPr>
        <p:spPr>
          <a:xfrm>
            <a:off x="457200" y="1600200"/>
            <a:ext cx="8534400" cy="4525963"/>
          </a:xfrm>
        </p:spPr>
        <p:txBody>
          <a:bodyPr/>
          <a:lstStyle/>
          <a:p>
            <a:r>
              <a:rPr lang="en-US" dirty="0"/>
              <a:t>Take a minute, a deep breath and make a rough outline. </a:t>
            </a:r>
            <a:endParaRPr lang="en-US" dirty="0" smtClean="0"/>
          </a:p>
          <a:p>
            <a:r>
              <a:rPr lang="en-US" dirty="0"/>
              <a:t>Give the main idea of your essay in the first sentence or the first paragraph. </a:t>
            </a:r>
            <a:endParaRPr lang="en-US" dirty="0" smtClean="0"/>
          </a:p>
          <a:p>
            <a:pPr lvl="0"/>
            <a:r>
              <a:rPr lang="en-US" dirty="0"/>
              <a:t>Use your strongest, most persuasive ideas, reasons or explanations first.</a:t>
            </a:r>
          </a:p>
          <a:p>
            <a:endParaRPr lang="en-US" dirty="0"/>
          </a:p>
        </p:txBody>
      </p:sp>
    </p:spTree>
    <p:extLst>
      <p:ext uri="{BB962C8B-B14F-4D97-AF65-F5344CB8AC3E}">
        <p14:creationId xmlns:p14="http://schemas.microsoft.com/office/powerpoint/2010/main" val="2541518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Essay Questions Strategies</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Use new paragraphs to answer the different parts of the question. Paragraphs are groups of sentences focused on the topic of the first sentence of each. </a:t>
            </a:r>
            <a:endParaRPr lang="en-US" dirty="0" smtClean="0"/>
          </a:p>
          <a:p>
            <a:r>
              <a:rPr lang="en-US" dirty="0"/>
              <a:t>Use good, illustrative supporting details in </a:t>
            </a:r>
            <a:r>
              <a:rPr lang="en-US" dirty="0" smtClean="0"/>
              <a:t>each </a:t>
            </a:r>
            <a:r>
              <a:rPr lang="en-US" dirty="0"/>
              <a:t>paragraph. Proof is </a:t>
            </a:r>
            <a:r>
              <a:rPr lang="en-US" dirty="0" smtClean="0"/>
              <a:t>essential!</a:t>
            </a:r>
          </a:p>
          <a:p>
            <a:r>
              <a:rPr lang="en-US" dirty="0"/>
              <a:t>Check the flow of your essay with the original question to make sure you haven’t strayed from the point. </a:t>
            </a:r>
          </a:p>
        </p:txBody>
      </p:sp>
    </p:spTree>
    <p:extLst>
      <p:ext uri="{BB962C8B-B14F-4D97-AF65-F5344CB8AC3E}">
        <p14:creationId xmlns:p14="http://schemas.microsoft.com/office/powerpoint/2010/main" val="4289880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Essay Questions Strategies</a:t>
            </a:r>
          </a:p>
        </p:txBody>
      </p:sp>
      <p:sp>
        <p:nvSpPr>
          <p:cNvPr id="3" name="Content Placeholder 2"/>
          <p:cNvSpPr>
            <a:spLocks noGrp="1"/>
          </p:cNvSpPr>
          <p:nvPr>
            <p:ph idx="1"/>
          </p:nvPr>
        </p:nvSpPr>
        <p:spPr/>
        <p:txBody>
          <a:bodyPr/>
          <a:lstStyle/>
          <a:p>
            <a:pPr lvl="0"/>
            <a:r>
              <a:rPr lang="en-US" dirty="0"/>
              <a:t>Save time to proofread for mechanics, illegible words, misinformation and/or a lack of examples and proof. You are out to impress your reader, not confuse </a:t>
            </a:r>
            <a:r>
              <a:rPr lang="en-US" dirty="0" smtClean="0"/>
              <a:t>him/her.</a:t>
            </a:r>
          </a:p>
          <a:p>
            <a:r>
              <a:rPr lang="en-US" dirty="0" smtClean="0"/>
              <a:t>End </a:t>
            </a:r>
            <a:r>
              <a:rPr lang="en-US" dirty="0"/>
              <a:t>your essay with a restatement of your main </a:t>
            </a:r>
            <a:r>
              <a:rPr lang="en-US" dirty="0" smtClean="0"/>
              <a:t>point. </a:t>
            </a:r>
          </a:p>
          <a:p>
            <a:endParaRPr lang="en-US" dirty="0"/>
          </a:p>
        </p:txBody>
      </p:sp>
    </p:spTree>
    <p:extLst>
      <p:ext uri="{BB962C8B-B14F-4D97-AF65-F5344CB8AC3E}">
        <p14:creationId xmlns:p14="http://schemas.microsoft.com/office/powerpoint/2010/main" val="4260094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 in the Blank and Short Answer</a:t>
            </a:r>
            <a:endParaRPr lang="en-US" dirty="0"/>
          </a:p>
        </p:txBody>
      </p:sp>
      <p:sp>
        <p:nvSpPr>
          <p:cNvPr id="3" name="Content Placeholder 2"/>
          <p:cNvSpPr>
            <a:spLocks noGrp="1"/>
          </p:cNvSpPr>
          <p:nvPr>
            <p:ph idx="1"/>
          </p:nvPr>
        </p:nvSpPr>
        <p:spPr>
          <a:xfrm>
            <a:off x="457200" y="1600201"/>
            <a:ext cx="8229600" cy="3505199"/>
          </a:xfrm>
        </p:spPr>
        <p:txBody>
          <a:bodyPr>
            <a:normAutofit/>
          </a:bodyPr>
          <a:lstStyle/>
          <a:p>
            <a:r>
              <a:rPr lang="en-US" dirty="0" smtClean="0"/>
              <a:t>When you study, practice writing answers down. </a:t>
            </a:r>
          </a:p>
          <a:p>
            <a:r>
              <a:rPr lang="en-US" dirty="0" smtClean="0"/>
              <a:t>Use the study guide provided and write, from memory, an explanation of all relevant learning objectives. </a:t>
            </a:r>
          </a:p>
          <a:p>
            <a:pPr marL="0" indent="0">
              <a:buNone/>
            </a:pPr>
            <a:endParaRPr lang="en-US" dirty="0"/>
          </a:p>
        </p:txBody>
      </p:sp>
    </p:spTree>
    <p:extLst>
      <p:ext uri="{BB962C8B-B14F-4D97-AF65-F5344CB8AC3E}">
        <p14:creationId xmlns:p14="http://schemas.microsoft.com/office/powerpoint/2010/main" val="1935430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211763"/>
          </a:xfrm>
        </p:spPr>
        <p:txBody>
          <a:bodyPr>
            <a:normAutofit/>
          </a:bodyPr>
          <a:lstStyle/>
          <a:p>
            <a:pPr marL="0" indent="0">
              <a:buNone/>
            </a:pPr>
            <a:r>
              <a:rPr lang="en-US" sz="7200" dirty="0" smtClean="0"/>
              <a:t>Remember, final exams are worth 10% of your grade. Study hard and good luck!!</a:t>
            </a:r>
            <a:endParaRPr lang="en-US" sz="7200" dirty="0"/>
          </a:p>
        </p:txBody>
      </p:sp>
    </p:spTree>
    <p:extLst>
      <p:ext uri="{BB962C8B-B14F-4D97-AF65-F5344CB8AC3E}">
        <p14:creationId xmlns:p14="http://schemas.microsoft.com/office/powerpoint/2010/main" val="3129231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finals?</a:t>
            </a:r>
            <a:endParaRPr lang="en-US" dirty="0"/>
          </a:p>
        </p:txBody>
      </p:sp>
      <p:sp>
        <p:nvSpPr>
          <p:cNvPr id="10" name="Rectangle 3"/>
          <p:cNvSpPr>
            <a:spLocks noChangeArrowheads="1"/>
          </p:cNvSpPr>
          <p:nvPr/>
        </p:nvSpPr>
        <p:spPr bwMode="auto">
          <a:xfrm>
            <a:off x="152400" y="1143000"/>
            <a:ext cx="8534400"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Arial" pitchFamily="34" charset="0"/>
                <a:cs typeface="Arial" pitchFamily="34" charset="0"/>
              </a:rPr>
              <a:t>fi·nal</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Arial" pitchFamily="34" charset="0"/>
                <a:cs typeface="Arial" pitchFamily="34" charset="0"/>
              </a:rPr>
              <a:t>Noun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plural noun: </a:t>
            </a:r>
            <a:r>
              <a:rPr kumimoji="0" lang="en-US" sz="2400" b="1" i="0" u="none" strike="noStrike" cap="none" normalizeH="0" baseline="0" dirty="0" smtClean="0">
                <a:ln>
                  <a:noFill/>
                </a:ln>
                <a:solidFill>
                  <a:srgbClr val="1E0FBE"/>
                </a:solidFill>
                <a:effectLst/>
                <a:latin typeface="Arial" pitchFamily="34" charset="0"/>
                <a:cs typeface="Arial" pitchFamily="34" charset="0"/>
              </a:rPr>
              <a:t>finals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 the last game in a sports tournament or other competition, which decides the winner of the tournament.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a </a:t>
            </a:r>
            <a:r>
              <a:rPr kumimoji="0" lang="en-US" sz="2400" b="0" i="0" u="none" strike="noStrike" cap="none" normalizeH="0" baseline="0" dirty="0" err="1" smtClean="0">
                <a:ln>
                  <a:noFill/>
                </a:ln>
                <a:solidFill>
                  <a:schemeClr val="tx1"/>
                </a:solidFill>
                <a:effectLst/>
                <a:latin typeface="Arial" pitchFamily="34" charset="0"/>
                <a:cs typeface="Arial" pitchFamily="34" charset="0"/>
              </a:rPr>
              <a:t>seies</a:t>
            </a:r>
            <a:r>
              <a:rPr kumimoji="0" lang="en-US" sz="2400" b="0" i="0" u="none" strike="noStrike" cap="none" normalizeH="0" baseline="0" dirty="0" smtClean="0">
                <a:ln>
                  <a:noFill/>
                </a:ln>
                <a:solidFill>
                  <a:schemeClr val="tx1"/>
                </a:solidFill>
                <a:effectLst/>
                <a:latin typeface="Arial" pitchFamily="34" charset="0"/>
                <a:cs typeface="Arial" pitchFamily="34" charset="0"/>
              </a:rPr>
              <a:t> of games constituting the final stage of a competition.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2. an examination at the end of a term, academic year, or particular class.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Left Arrow 11"/>
          <p:cNvSpPr/>
          <p:nvPr/>
        </p:nvSpPr>
        <p:spPr>
          <a:xfrm>
            <a:off x="8077200" y="4572000"/>
            <a:ext cx="10668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96752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BHS Finals Schedule</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a:t>
            </a:r>
            <a:r>
              <a:rPr lang="en-US" dirty="0" smtClean="0">
                <a:hlinkClick r:id="rId2"/>
              </a:rPr>
              <a:t>www.columbia.k12.mo.us/bhs/wp-content/uploads/2013/12/BHS-FINALS-FALL-2013.pdf</a:t>
            </a:r>
            <a:r>
              <a:rPr lang="en-US" dirty="0" smtClean="0"/>
              <a:t> </a:t>
            </a:r>
            <a:endParaRPr lang="en-US" dirty="0"/>
          </a:p>
        </p:txBody>
      </p:sp>
    </p:spTree>
    <p:extLst>
      <p:ext uri="{BB962C8B-B14F-4D97-AF65-F5344CB8AC3E}">
        <p14:creationId xmlns:p14="http://schemas.microsoft.com/office/powerpoint/2010/main" val="1309875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Recognize symptoms of Test Anxiety and learn coping strategies</a:t>
            </a:r>
          </a:p>
          <a:p>
            <a:r>
              <a:rPr lang="en-US" dirty="0" smtClean="0"/>
              <a:t>Learn general test taking strategies</a:t>
            </a:r>
          </a:p>
          <a:p>
            <a:r>
              <a:rPr lang="en-US" dirty="0" smtClean="0"/>
              <a:t>Learn test taking strategies for specific types of test questions</a:t>
            </a:r>
          </a:p>
          <a:p>
            <a:endParaRPr lang="en-US" dirty="0" smtClean="0"/>
          </a:p>
          <a:p>
            <a:endParaRPr lang="en-US" dirty="0" smtClean="0"/>
          </a:p>
          <a:p>
            <a:endParaRPr lang="en-US" dirty="0"/>
          </a:p>
        </p:txBody>
      </p:sp>
    </p:spTree>
    <p:extLst>
      <p:ext uri="{BB962C8B-B14F-4D97-AF65-F5344CB8AC3E}">
        <p14:creationId xmlns:p14="http://schemas.microsoft.com/office/powerpoint/2010/main" val="37898852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Test Anxiety</a:t>
            </a:r>
            <a:endParaRPr lang="en-US" dirty="0"/>
          </a:p>
        </p:txBody>
      </p:sp>
      <p:sp>
        <p:nvSpPr>
          <p:cNvPr id="3" name="Content Placeholder 2"/>
          <p:cNvSpPr>
            <a:spLocks noGrp="1"/>
          </p:cNvSpPr>
          <p:nvPr>
            <p:ph idx="1"/>
          </p:nvPr>
        </p:nvSpPr>
        <p:spPr/>
        <p:txBody>
          <a:bodyPr/>
          <a:lstStyle/>
          <a:p>
            <a:r>
              <a:rPr lang="en-US" dirty="0" smtClean="0"/>
              <a:t>a </a:t>
            </a:r>
            <a:r>
              <a:rPr lang="en-US" dirty="0"/>
              <a:t>physiological condition in which people experience extreme stress, anxiety, and discomfort during and/or before taking a test. These responses can drastically hinder an individual's ability to perform well and negatively </a:t>
            </a:r>
            <a:r>
              <a:rPr lang="en-US" dirty="0" smtClean="0"/>
              <a:t>affect </a:t>
            </a:r>
            <a:r>
              <a:rPr lang="en-US" dirty="0"/>
              <a:t>their social emotional and </a:t>
            </a:r>
            <a:r>
              <a:rPr lang="en-US" dirty="0" smtClean="0"/>
              <a:t>behavioral </a:t>
            </a:r>
            <a:r>
              <a:rPr lang="en-US" dirty="0"/>
              <a:t>development and feelings about themselves and school</a:t>
            </a:r>
          </a:p>
        </p:txBody>
      </p:sp>
    </p:spTree>
    <p:extLst>
      <p:ext uri="{BB962C8B-B14F-4D97-AF65-F5344CB8AC3E}">
        <p14:creationId xmlns:p14="http://schemas.microsoft.com/office/powerpoint/2010/main" val="10172724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Anxiety</a:t>
            </a:r>
            <a:endParaRPr lang="en-US" dirty="0"/>
          </a:p>
        </p:txBody>
      </p:sp>
      <p:sp>
        <p:nvSpPr>
          <p:cNvPr id="3" name="Content Placeholder 2"/>
          <p:cNvSpPr>
            <a:spLocks noGrp="1"/>
          </p:cNvSpPr>
          <p:nvPr>
            <p:ph idx="1"/>
          </p:nvPr>
        </p:nvSpPr>
        <p:spPr/>
        <p:txBody>
          <a:bodyPr/>
          <a:lstStyle/>
          <a:p>
            <a:r>
              <a:rPr lang="en-US" dirty="0" smtClean="0"/>
              <a:t>Take the test anxiety survey provided by your teacher to see if you experience test anxiety.</a:t>
            </a:r>
          </a:p>
          <a:p>
            <a:pPr marL="0" indent="0">
              <a:buNone/>
            </a:pPr>
            <a:endParaRPr lang="en-US" dirty="0"/>
          </a:p>
        </p:txBody>
      </p:sp>
    </p:spTree>
    <p:extLst>
      <p:ext uri="{BB962C8B-B14F-4D97-AF65-F5344CB8AC3E}">
        <p14:creationId xmlns:p14="http://schemas.microsoft.com/office/powerpoint/2010/main" val="482505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Test Anxiety</a:t>
            </a:r>
            <a:endParaRPr lang="en-US" dirty="0"/>
          </a:p>
        </p:txBody>
      </p:sp>
      <p:sp>
        <p:nvSpPr>
          <p:cNvPr id="3" name="Content Placeholder 2"/>
          <p:cNvSpPr>
            <a:spLocks noGrp="1"/>
          </p:cNvSpPr>
          <p:nvPr>
            <p:ph idx="1"/>
          </p:nvPr>
        </p:nvSpPr>
        <p:spPr/>
        <p:txBody>
          <a:bodyPr>
            <a:normAutofit lnSpcReduction="10000"/>
          </a:bodyPr>
          <a:lstStyle/>
          <a:p>
            <a:r>
              <a:rPr lang="en-US" dirty="0" smtClean="0"/>
              <a:t>Know that a certain degree of nervousness is healthy and productive. Your body is creating energy to recall, and accurately use, information.</a:t>
            </a:r>
          </a:p>
          <a:p>
            <a:r>
              <a:rPr lang="en-US" dirty="0" smtClean="0"/>
              <a:t>STUDY! Use the appropriate tools (study guides, previous tests, in class notes, assignments, etc.) to help you review for each test. </a:t>
            </a:r>
          </a:p>
          <a:p>
            <a:pPr marL="0" indent="0">
              <a:buNone/>
            </a:pPr>
            <a:r>
              <a:rPr lang="en-US" dirty="0"/>
              <a:t> </a:t>
            </a:r>
            <a:r>
              <a:rPr lang="en-US" dirty="0" smtClean="0"/>
              <a:t>   (see Study Strategies handout)</a:t>
            </a:r>
          </a:p>
          <a:p>
            <a:endParaRPr lang="en-US" dirty="0"/>
          </a:p>
        </p:txBody>
      </p:sp>
    </p:spTree>
    <p:extLst>
      <p:ext uri="{BB962C8B-B14F-4D97-AF65-F5344CB8AC3E}">
        <p14:creationId xmlns:p14="http://schemas.microsoft.com/office/powerpoint/2010/main" val="10682158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Test Anxiety</a:t>
            </a:r>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Do not “cram” all the information into your brain the night before the exam. </a:t>
            </a:r>
          </a:p>
          <a:p>
            <a:pPr lvl="1"/>
            <a:r>
              <a:rPr lang="en-US" dirty="0" smtClean="0"/>
              <a:t>Spread your studying out over several days leading up to the exam. </a:t>
            </a:r>
          </a:p>
          <a:p>
            <a:pPr lvl="1"/>
            <a:r>
              <a:rPr lang="en-US" dirty="0" smtClean="0"/>
              <a:t>Study in small (20-30 minutes) </a:t>
            </a:r>
          </a:p>
          <a:p>
            <a:pPr marL="457200" lvl="1" indent="0">
              <a:buNone/>
            </a:pPr>
            <a:r>
              <a:rPr lang="en-US" dirty="0" smtClean="0"/>
              <a:t>    doses everyday. </a:t>
            </a:r>
          </a:p>
          <a:p>
            <a:pPr lvl="1"/>
            <a:r>
              <a:rPr lang="en-US" dirty="0" smtClean="0"/>
              <a:t>Create a study schedule for </a:t>
            </a:r>
          </a:p>
          <a:p>
            <a:pPr marL="457200" lvl="1" indent="0">
              <a:buNone/>
            </a:pPr>
            <a:r>
              <a:rPr lang="en-US" dirty="0"/>
              <a:t> </a:t>
            </a:r>
            <a:r>
              <a:rPr lang="en-US" dirty="0" smtClean="0"/>
              <a:t>   yourself .</a:t>
            </a:r>
          </a:p>
          <a:p>
            <a:pPr marL="457200" lvl="1" indent="0">
              <a:buNone/>
            </a:pPr>
            <a:r>
              <a:rPr lang="en-US" dirty="0"/>
              <a:t> </a:t>
            </a:r>
            <a:r>
              <a:rPr lang="en-US" dirty="0" smtClean="0"/>
              <a:t>   (see example on next slide)</a:t>
            </a:r>
            <a:endParaRPr lang="en-US" dirty="0"/>
          </a:p>
        </p:txBody>
      </p:sp>
      <p:pic>
        <p:nvPicPr>
          <p:cNvPr id="2050" name="Picture 2" descr="https://encrypted-tbn3.gstatic.com/images?q=tbn:ANd9GcSyJHnZHNVQfBVAyZkqkIT9LmAEnD08daKZXbxC2fbTLliSEKC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852737"/>
            <a:ext cx="25336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1654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1173</Words>
  <Application>Microsoft Macintosh PowerPoint</Application>
  <PresentationFormat>On-screen Show (4:3)</PresentationFormat>
  <Paragraphs>91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Hey Battle students, Guess what time it is? </vt:lpstr>
      <vt:lpstr>Finals Time!!!!!!</vt:lpstr>
      <vt:lpstr>What are finals?</vt:lpstr>
      <vt:lpstr>BHS Finals Schedule</vt:lpstr>
      <vt:lpstr>Objectives</vt:lpstr>
      <vt:lpstr>What is Test Anxiety</vt:lpstr>
      <vt:lpstr>Test Anxiety</vt:lpstr>
      <vt:lpstr>Strategies for Test Anxiety</vt:lpstr>
      <vt:lpstr>Strategies for Test Anxiety</vt:lpstr>
      <vt:lpstr>PowerPoint Presentation</vt:lpstr>
      <vt:lpstr>Strategies for Test Anxiety</vt:lpstr>
      <vt:lpstr>You NEED to do this</vt:lpstr>
      <vt:lpstr>Common Types of Test Questions</vt:lpstr>
      <vt:lpstr>Multiple Choice Strategies</vt:lpstr>
      <vt:lpstr>Multiple Choice Strategies</vt:lpstr>
      <vt:lpstr>Multiple Choice Strategies</vt:lpstr>
      <vt:lpstr>True/False Strategies</vt:lpstr>
      <vt:lpstr>True/False Strategies</vt:lpstr>
      <vt:lpstr>Matching Strategies</vt:lpstr>
      <vt:lpstr>Essay Questions Strategies</vt:lpstr>
      <vt:lpstr>Essay Questions Strategies</vt:lpstr>
      <vt:lpstr>Essay Questions Strategies</vt:lpstr>
      <vt:lpstr>Fill in the Blank and Short Answer</vt:lpstr>
      <vt:lpstr>PowerPoint Presentation</vt:lpstr>
    </vt:vector>
  </TitlesOfParts>
  <Company>Columbia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Taking Strategies</dc:title>
  <dc:creator>Columbia Public Schools</dc:creator>
  <cp:lastModifiedBy>1</cp:lastModifiedBy>
  <cp:revision>24</cp:revision>
  <dcterms:created xsi:type="dcterms:W3CDTF">2013-12-03T22:21:34Z</dcterms:created>
  <dcterms:modified xsi:type="dcterms:W3CDTF">2013-12-05T19:41:44Z</dcterms:modified>
</cp:coreProperties>
</file>