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62" r:id="rId4"/>
    <p:sldId id="257" r:id="rId5"/>
    <p:sldId id="258" r:id="rId6"/>
    <p:sldId id="259" r:id="rId7"/>
    <p:sldId id="260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AE8E3EE-81F4-4BE3-9E17-D82AF340CCA9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6F271D-CCC5-4E90-A8C1-8FFFC80564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kMuXhHd4ak&amp;list=PLE04A57B18E9DB32F&amp;index=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5z2ECXo33s" TargetMode="External"/><Relationship Id="rId3" Type="http://schemas.openxmlformats.org/officeDocument/2006/relationships/hyperlink" Target="https://www.youtube.com/watch?v=yixG8pfncOs&amp;list=RDyixG8pfncO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l36e9HPC3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All material available on Mr. F’s Website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7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and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https://www.youtube.com/watch?v=KkMuXhHd4ak&amp;list=PLE04A57B18E9DB32F&amp;index=</a:t>
            </a:r>
            <a:r>
              <a:rPr lang="en-US" dirty="0" smtClean="0">
                <a:hlinkClick r:id="rId2"/>
              </a:rPr>
              <a:t>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to get the audiences attention</a:t>
            </a:r>
          </a:p>
          <a:p>
            <a:r>
              <a:rPr lang="en-US" dirty="0" smtClean="0"/>
              <a:t>Make it interesting. </a:t>
            </a:r>
          </a:p>
          <a:p>
            <a:r>
              <a:rPr lang="en-US" dirty="0" smtClean="0"/>
              <a:t>Must give credit to people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2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Template on Mr. F’s website</a:t>
            </a:r>
          </a:p>
          <a:p>
            <a:pPr algn="ctr"/>
            <a:r>
              <a:rPr lang="en-US" dirty="0" smtClean="0"/>
              <a:t>Usage of Film Script Cues</a:t>
            </a:r>
          </a:p>
          <a:p>
            <a:pPr algn="ctr"/>
            <a:r>
              <a:rPr lang="en-US" dirty="0" smtClean="0"/>
              <a:t>Open Screenplay Template on my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4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manipulative of all production values, controls the viewers emotions.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scenes:  Star Wars &amp; the importance of John Williams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G5z2ECXo33s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https://www.youtube.com/watch?v=yixG8pfncOs&amp;list=</a:t>
            </a:r>
            <a:r>
              <a:rPr lang="en-US" dirty="0" smtClean="0">
                <a:hlinkClick r:id="rId3"/>
              </a:rPr>
              <a:t>RDyixG8pfncOs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8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Basic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/>
          <a:lstStyle/>
          <a:p>
            <a:r>
              <a:rPr lang="en-US" dirty="0" err="1" smtClean="0"/>
              <a:t>Mise</a:t>
            </a:r>
            <a:r>
              <a:rPr lang="en-US" dirty="0" smtClean="0"/>
              <a:t>-en-scene</a:t>
            </a:r>
          </a:p>
          <a:p>
            <a:r>
              <a:rPr lang="en-US" dirty="0" smtClean="0"/>
              <a:t>Lighting effects</a:t>
            </a:r>
          </a:p>
          <a:p>
            <a:r>
              <a:rPr lang="en-US" dirty="0" smtClean="0"/>
              <a:t>Camera movement</a:t>
            </a:r>
          </a:p>
          <a:p>
            <a:r>
              <a:rPr lang="en-US" dirty="0" smtClean="0"/>
              <a:t>Camera angle</a:t>
            </a:r>
          </a:p>
          <a:p>
            <a:r>
              <a:rPr lang="en-US" dirty="0" smtClean="0"/>
              <a:t>Music and background noise(Mandatory)</a:t>
            </a:r>
          </a:p>
          <a:p>
            <a:endParaRPr lang="en-US" dirty="0"/>
          </a:p>
          <a:p>
            <a:r>
              <a:rPr lang="en-US" dirty="0" smtClean="0"/>
              <a:t>Choose one other element!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3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Mise</a:t>
            </a:r>
            <a:r>
              <a:rPr lang="en-US" dirty="0" smtClean="0"/>
              <a:t>-en-scene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arrangement of objects and movements within a given space</a:t>
            </a:r>
          </a:p>
          <a:p>
            <a:r>
              <a:rPr lang="en-US" dirty="0" smtClean="0"/>
              <a:t>Every thing and every movement on the screen occurs because  of an intentional decision by the director</a:t>
            </a:r>
          </a:p>
          <a:p>
            <a:pPr algn="ctr"/>
            <a:r>
              <a:rPr lang="en-US" sz="2800" b="1" i="1" dirty="0" smtClean="0"/>
              <a:t>Setting, props, lighting, costumes, make-up, and behavior of the actors all add to the meaning of the scene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52093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lighting creates and affects the mood of each scene</a:t>
            </a:r>
          </a:p>
          <a:p>
            <a:r>
              <a:rPr lang="en-US" dirty="0" smtClean="0"/>
              <a:t>Cameo- only one person is illuminated</a:t>
            </a:r>
          </a:p>
          <a:p>
            <a:r>
              <a:rPr lang="en-US" dirty="0" smtClean="0"/>
              <a:t>Silhouette- everything is illuminated except for the main object or </a:t>
            </a:r>
            <a:r>
              <a:rPr lang="en-US" dirty="0" smtClean="0"/>
              <a:t>person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59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Pan- the camera moves across a scene not following any particular subject</a:t>
            </a:r>
          </a:p>
          <a:p>
            <a:r>
              <a:rPr lang="en-US" dirty="0" smtClean="0"/>
              <a:t>Tilt- the camera moves from a level shot to a tilted shot</a:t>
            </a:r>
          </a:p>
          <a:p>
            <a:r>
              <a:rPr lang="en-US" dirty="0" smtClean="0"/>
              <a:t>Crane shot- the camera is mounted on a crane and looks down on the </a:t>
            </a:r>
            <a:r>
              <a:rPr lang="en-US" dirty="0" smtClean="0"/>
              <a:t>subject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703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High angle- the subject is photographed from above, looking down on it/him/her</a:t>
            </a:r>
          </a:p>
          <a:p>
            <a:r>
              <a:rPr lang="en-US" dirty="0" smtClean="0"/>
              <a:t>Low angle- the subject is photographed from below, looking up at it/him/her</a:t>
            </a:r>
          </a:p>
          <a:p>
            <a:r>
              <a:rPr lang="en-US" dirty="0" smtClean="0"/>
              <a:t>Bird’s eye view- looking at a scene from directly overhead, subject is helpless</a:t>
            </a:r>
          </a:p>
          <a:p>
            <a:r>
              <a:rPr lang="en-US" dirty="0" smtClean="0"/>
              <a:t>Oblique angle- the subject is photographed by a tilted camera, subject is in danger/out of control</a:t>
            </a:r>
          </a:p>
          <a:p>
            <a:r>
              <a:rPr lang="en-US" dirty="0" smtClean="0"/>
              <a:t>Rack focus- the blurring of surrounding area while the subject remains in sharp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5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Helps provide fluidity to film</a:t>
            </a:r>
          </a:p>
          <a:p>
            <a:r>
              <a:rPr lang="en-US" dirty="0" smtClean="0"/>
              <a:t>Also provides insight on character’s </a:t>
            </a:r>
          </a:p>
          <a:p>
            <a:r>
              <a:rPr lang="en-US" dirty="0" smtClean="0"/>
              <a:t>Foreshadowing.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jl36e9HPC3o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312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631</TotalTime>
  <Words>387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Elements of Film</vt:lpstr>
      <vt:lpstr>Script</vt:lpstr>
      <vt:lpstr>Music</vt:lpstr>
      <vt:lpstr>5 Basic Elements</vt:lpstr>
      <vt:lpstr>Mise-en-scene</vt:lpstr>
      <vt:lpstr>Lighting</vt:lpstr>
      <vt:lpstr>Camera movement</vt:lpstr>
      <vt:lpstr>Camera angle</vt:lpstr>
      <vt:lpstr>Narration</vt:lpstr>
      <vt:lpstr>Titles and Credits</vt:lpstr>
    </vt:vector>
  </TitlesOfParts>
  <Company>Columbia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Values</dc:title>
  <dc:creator>Columbia Public Schools</dc:creator>
  <cp:lastModifiedBy>1</cp:lastModifiedBy>
  <cp:revision>17</cp:revision>
  <dcterms:created xsi:type="dcterms:W3CDTF">2012-11-15T20:40:00Z</dcterms:created>
  <dcterms:modified xsi:type="dcterms:W3CDTF">2015-02-05T16:37:13Z</dcterms:modified>
</cp:coreProperties>
</file>